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86" r:id="rId4"/>
    <p:sldId id="287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4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3CBBC-F332-4BE1-9F8D-986C8FF14805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9F661-78F7-486E-B337-CF01AAFBA8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44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D352-8C1C-889E-7A55-CBA0BBAE3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F5C22-8078-51E3-BE58-03D2440C9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073E1-FE16-6D72-9966-DAF5BE3F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A2F21-90DA-5DBC-9799-45CAB49E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CD581-B8D8-2F4E-9A58-54B688FE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64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596E-A9A5-E1BC-4C6C-DBE5778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53460-CDA1-F50B-F95C-837280C54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3A0FE-AD4A-B56D-ABC2-69D76380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028A9-E341-0F5C-CE16-E07030CA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6480-67AB-53CD-BEF2-B4969079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37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06C527-612E-3E68-A9D4-0737B7948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A5E58-D8B0-3FB2-758D-277AC85C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EA6A-8BC3-D7FE-2C1E-E0A3CB2D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3A8FA-771B-89F4-3B4A-32665B45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EF656-0F8D-A356-5420-C244FDD6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75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237-372B-4ED6-8215-0FCFB232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12B7-95EF-7B3B-F19D-9138DEB2B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42E7-1327-164C-AFD5-77EEAB4A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75CC3-C360-EA4C-E4C8-BAC170AA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6208F-6C59-3145-3191-30623769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37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6B69-26FA-2E92-AFCB-F1695038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2B753-E85D-7A66-6DD5-A86D7710D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D9899-B5F6-A5FF-766C-B47BAAF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F273-8534-64CF-619B-5DC128360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BC39-863B-CA5C-D345-5FEFE94B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34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96CD-95CA-18DE-8BC1-B3806327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4701-30E6-B4B3-841D-A73846B68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78567-CE55-86F3-A866-E42CA53CD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8730E-E7E8-27FB-1430-FC7CC45A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104E0-1885-6536-F1F7-1B9722B2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0BB27-5FAE-7067-1CB6-6D356473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42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B68F-7EA9-EA0B-F2D4-C2BB330F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3258D-0C25-80AF-C76D-BADFBC593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B2B78-F48B-80A3-C726-6702837ED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D5BAA-3BCC-A962-29A1-CC6BF3158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DB9A1-9454-D9B3-65B7-B559FB7B9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966464-F608-247A-D2AE-5004F055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1E692-29BB-E647-0869-F519FBE2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2A72C-A9FA-5650-944D-666ACFEB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1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9E57-E0CB-41CC-AC00-CE177572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3D6B1-F538-F0DC-0F71-0E55D904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DAE43-A71B-E0C7-0544-BE5C3E0A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15ABC-31A5-D166-FDEC-027E27E3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7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F10B5-BD92-26D9-84B4-301384F7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6C44F-11E0-469D-4A17-1478214C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ED80B-F8A3-575A-0B0F-99BA1B95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6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1BA39-4419-0E6B-4888-6870E1FC2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C35E-CBD9-7769-C7F3-AF8F3DA2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7C72F-4510-7A57-BF59-C8CC237D4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E1AB8-A507-4C1A-0A40-DBAF8C8BD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8FD6E-6CC2-2E29-93B2-B57AB3FC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C2CDC-C652-0D37-A629-880AFA44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0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8B4-3CB4-D4C0-288D-25F93BFD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38A1E-03A6-B2ED-7FFE-BEC14D776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55A8F-695F-8992-9370-396BD9D7F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BD591-8AC9-2C6E-F091-9C1B3B9B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0FF05-7337-7481-7876-93E06BAD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2A339-241B-FF04-A0A2-2926AF90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55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583922-4112-919B-4B81-445E5A9F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F5BD8-21AA-0CDD-70AD-923C38A2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6C3F2-F7D9-B39A-962B-F1DAF1002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B1D52-2C0F-4AB8-8D80-C04437FCBC83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FDB9-444A-E41F-95E0-98616B314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499C0-C670-72FE-A22E-BACC15C11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2C22-167B-4447-B4CC-DD5AFC0733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15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199311-FA02-C947-F2C6-5A65352E5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04" y="1690688"/>
            <a:ext cx="6748992" cy="3767510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Process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– 01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Introduction to RPA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Introduction to UiPath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Installing UiPath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Creating our very First Project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36B5-C33D-A95A-F504-8D6098FA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3624-908E-111D-0BBB-1738B1F4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32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1B40CC-3527-FC73-F528-56FD240FF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50" y="1690688"/>
            <a:ext cx="4847300" cy="4347422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1B551-8AFA-0884-A5E8-3C9A4B3E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1690688"/>
            <a:ext cx="7629525" cy="4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11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Welcome</vt:lpstr>
      <vt:lpstr>Business Process Automation</vt:lpstr>
      <vt:lpstr>What we will do today</vt:lpstr>
      <vt:lpstr>PowerPoint Presentation</vt:lpstr>
      <vt:lpstr>That’s it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Siddharth Kothotya</dc:creator>
  <cp:lastModifiedBy>Siddharth Kothotya</cp:lastModifiedBy>
  <cp:revision>1</cp:revision>
  <dcterms:created xsi:type="dcterms:W3CDTF">2023-04-16T18:27:14Z</dcterms:created>
  <dcterms:modified xsi:type="dcterms:W3CDTF">2023-04-16T18:27:45Z</dcterms:modified>
</cp:coreProperties>
</file>